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63" r:id="rId3"/>
    <p:sldId id="264" r:id="rId4"/>
    <p:sldId id="265" r:id="rId5"/>
    <p:sldId id="278" r:id="rId6"/>
    <p:sldId id="286" r:id="rId7"/>
    <p:sldId id="260" r:id="rId8"/>
    <p:sldId id="261" r:id="rId9"/>
    <p:sldId id="262" r:id="rId10"/>
    <p:sldId id="259" r:id="rId11"/>
    <p:sldId id="256" r:id="rId12"/>
    <p:sldId id="25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095" autoAdjust="0"/>
  </p:normalViewPr>
  <p:slideViewPr>
    <p:cSldViewPr snapToGrid="0">
      <p:cViewPr varScale="1">
        <p:scale>
          <a:sx n="64" d="100"/>
          <a:sy n="64" d="100"/>
        </p:scale>
        <p:origin x="9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1ACA-CD40-4231-962B-1B61BDB0FECF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09D2-2800-487F-93F4-3352C94199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0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09D2-2800-487F-93F4-3352C94199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4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535-602E-4CD0-BC55-81B464708344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3401-4333-4840-89E2-43E342940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55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535-602E-4CD0-BC55-81B464708344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3401-4333-4840-89E2-43E342940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0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535-602E-4CD0-BC55-81B464708344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3401-4333-4840-89E2-43E342940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8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535-602E-4CD0-BC55-81B464708344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3401-4333-4840-89E2-43E342940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9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535-602E-4CD0-BC55-81B464708344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3401-4333-4840-89E2-43E342940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1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535-602E-4CD0-BC55-81B464708344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3401-4333-4840-89E2-43E342940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75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535-602E-4CD0-BC55-81B464708344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3401-4333-4840-89E2-43E342940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96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535-602E-4CD0-BC55-81B464708344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3401-4333-4840-89E2-43E342940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16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535-602E-4CD0-BC55-81B464708344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3401-4333-4840-89E2-43E342940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66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535-602E-4CD0-BC55-81B464708344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3401-4333-4840-89E2-43E342940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4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8535-602E-4CD0-BC55-81B464708344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3401-4333-4840-89E2-43E342940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60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58535-602E-4CD0-BC55-81B464708344}" type="datetimeFigureOut">
              <a:rPr lang="en-GB" smtClean="0"/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3401-4333-4840-89E2-43E342940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69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629587" y="1813810"/>
            <a:ext cx="10523095" cy="3462728"/>
          </a:xfrm>
          <a:prstGeom prst="ribb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1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06284" y="174171"/>
            <a:ext cx="9114971" cy="153851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95429" y="5849257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7085" y="2322286"/>
            <a:ext cx="1088572" cy="81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3371" y="2322286"/>
            <a:ext cx="1088572" cy="81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GB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6228" y="2322282"/>
            <a:ext cx="1567543" cy="81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0057" y="2322284"/>
            <a:ext cx="1567543" cy="81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জব্দ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2399" y="4062856"/>
            <a:ext cx="1088572" cy="81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GB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22571" y="4072914"/>
            <a:ext cx="1088572" cy="81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endParaRPr lang="en-GB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82857" y="4072914"/>
            <a:ext cx="1567543" cy="81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10057" y="4072914"/>
            <a:ext cx="1567543" cy="81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6685" y="2322283"/>
            <a:ext cx="1567543" cy="81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84285" y="2339595"/>
            <a:ext cx="1567543" cy="81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endParaRPr lang="en-GB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35084" y="4072914"/>
            <a:ext cx="1560287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endParaRPr lang="en-GB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6" y="5442857"/>
            <a:ext cx="112776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শব্দদূষণ আমাদের জীবনকে অতিষ্ঠ করে তোলে।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7" grpId="0" animBg="1"/>
      <p:bldP spid="10" grpId="0" animBg="1"/>
      <p:bldP spid="11" grpId="0" animBg="1"/>
      <p:bldP spid="13" grpId="0" animBg="1"/>
      <p:bldP spid="15" grpId="0" animBg="1"/>
      <p:bldP spid="18" grpId="0" animBg="1"/>
      <p:bldP spid="23" grpId="0" animBg="1"/>
      <p:bldP spid="24" grpId="0" animBg="1"/>
      <p:bldP spid="2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029" y="1364343"/>
            <a:ext cx="1055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32" y="0"/>
            <a:ext cx="3071131" cy="3071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47" y="3436572"/>
            <a:ext cx="329565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72" b="13399"/>
          <a:stretch/>
        </p:blipFill>
        <p:spPr>
          <a:xfrm>
            <a:off x="429931" y="472028"/>
            <a:ext cx="2863906" cy="1931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0"/>
          <a:stretch/>
        </p:blipFill>
        <p:spPr>
          <a:xfrm>
            <a:off x="4096430" y="487557"/>
            <a:ext cx="2756808" cy="1965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171" y="5617029"/>
            <a:ext cx="1201782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 ডাকে হাঁস ডাকে – ডাকে কবুতর</a:t>
            </a:r>
            <a:endParaRPr lang="en-GB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6" y="846137"/>
            <a:ext cx="4237044" cy="3101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53" y="846136"/>
            <a:ext cx="4237044" cy="3101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5696" y="4934857"/>
            <a:ext cx="10883447" cy="70788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 ডাকে শত পাখি সারা দিনভর।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3"/>
          <a:stretch/>
        </p:blipFill>
        <p:spPr>
          <a:xfrm>
            <a:off x="489403" y="394606"/>
            <a:ext cx="3719739" cy="4220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4" y="147863"/>
            <a:ext cx="6096000" cy="4057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800" y="5225143"/>
            <a:ext cx="10711543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মোরগের ডাক শুনি প্রতিদিন ভোরে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3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4" y="783772"/>
            <a:ext cx="4499429" cy="367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783772"/>
            <a:ext cx="4499429" cy="3671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599" y="5268685"/>
            <a:ext cx="1040674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নিশিরাতে কুকুরের দল ডাকে জোরে।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20" y="724603"/>
            <a:ext cx="3059793" cy="2965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53" y="724603"/>
            <a:ext cx="4337504" cy="2965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457" y="4630058"/>
            <a:ext cx="1172754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চড়ুই মিলে কিচির মিচির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61" y="2527118"/>
            <a:ext cx="3600903" cy="1965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435429"/>
            <a:ext cx="5602514" cy="4057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61" y="435429"/>
            <a:ext cx="3477123" cy="1922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771" y="5239657"/>
            <a:ext cx="11916229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 শুনি ঘুঘু আর টুনটুনির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63" y="422500"/>
            <a:ext cx="4762500" cy="3030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05" y="493486"/>
            <a:ext cx="3534909" cy="2888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06" y="3827689"/>
            <a:ext cx="4762500" cy="3030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685" y="5080000"/>
            <a:ext cx="5915477" cy="7078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 পাতি কাক ডাকে ঝাঁকে ঝাঁকে</a:t>
            </a:r>
            <a:endParaRPr lang="en-GB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1" y="638855"/>
            <a:ext cx="5260295" cy="3846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91" y="2670855"/>
            <a:ext cx="5260295" cy="3846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59656" y="5442858"/>
            <a:ext cx="659787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 দেয়া মুশকিল হর্নের হাঁকে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91" y="280307"/>
            <a:ext cx="526029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6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303"/>
            <a:ext cx="2124075" cy="215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79" y="460828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91" y="451303"/>
            <a:ext cx="2686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73" y="451303"/>
            <a:ext cx="3320142" cy="2152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294" y="4078514"/>
            <a:ext cx="1040674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 চলে, টিভি চলে, বাজে টেলিফোনে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14400" y="508000"/>
            <a:ext cx="10784114" cy="18142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58" y="3265714"/>
            <a:ext cx="10885714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রইসুল আলম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নং পানবারা সরকারি প্রাথমিক বিদ্যালয়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আটোয়ারি, পাঞ্চগড়।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6" y="539976"/>
            <a:ext cx="3515860" cy="2566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26" y="561746"/>
            <a:ext cx="3515860" cy="2566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28" y="539976"/>
            <a:ext cx="3515860" cy="2609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971" y="4325257"/>
            <a:ext cx="10711543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দরজায় বেল বাজে, কান পেতে শোন।</a:t>
            </a:r>
            <a:endParaRPr lang="en-GB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0" y="830262"/>
            <a:ext cx="3856133" cy="2566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97" y="830262"/>
            <a:ext cx="3856133" cy="2566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44" y="4397829"/>
            <a:ext cx="1166948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গলিপথে ফেরিঅলা হাঁকে আর হাঁটে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71" y="663121"/>
            <a:ext cx="457200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171" y="4542971"/>
            <a:ext cx="10464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ছোটদের হইচই ইশকুল মাঠে।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663121"/>
            <a:ext cx="457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b="2508"/>
          <a:stretch/>
        </p:blipFill>
        <p:spPr>
          <a:xfrm>
            <a:off x="1320801" y="937533"/>
            <a:ext cx="3744686" cy="2821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8" y="937533"/>
            <a:ext cx="3846287" cy="2894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429" y="4586514"/>
            <a:ext cx="1161142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পল্লির সেই সুরে ভরে যায় মন</a:t>
            </a:r>
            <a:endParaRPr lang="en-GB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2" y="1129618"/>
            <a:ext cx="5334002" cy="344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0" y="1198560"/>
            <a:ext cx="5334002" cy="3400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3371" y="5529944"/>
            <a:ext cx="90424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শহুরে </a:t>
            </a:r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 </a:t>
            </a:r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জ্বালা </a:t>
            </a:r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শব্দদূষণ</a:t>
            </a:r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72343" y="1683657"/>
            <a:ext cx="8853714" cy="1727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GB" sz="8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22400" y="464457"/>
            <a:ext cx="8636000" cy="29899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GB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657" y="4020457"/>
            <a:ext cx="10740571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নিরবে পড়তে বলবো।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16000" y="174171"/>
            <a:ext cx="10668000" cy="12046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0" y="2641600"/>
            <a:ext cx="6168571" cy="3643086"/>
          </a:xfrm>
          <a:prstGeom prst="verticalScroll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জবা দল </a:t>
            </a:r>
          </a:p>
          <a:p>
            <a:pPr algn="ctr"/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 কোন কোন পাখির কথা বলা হয়েছে লিখ?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6350000" y="2743200"/>
            <a:ext cx="5842000" cy="3643086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</a:p>
          <a:p>
            <a:pPr algn="ctr"/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কবিতায় কোন কোন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কথা বলা হয়েছে লিখ?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27314" y="609600"/>
            <a:ext cx="9332686" cy="1378857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6971" y="2902857"/>
            <a:ext cx="10522858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গ্রামের মানুষ কোন কোন পাখির ডাকে ঘুম থেকে ওঠেন?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শহরে কোন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ডাকে?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 গলিপথে কে হাঁকে?</a:t>
            </a:r>
          </a:p>
        </p:txBody>
      </p:sp>
    </p:spTree>
    <p:extLst>
      <p:ext uri="{BB962C8B-B14F-4D97-AF65-F5344CB8AC3E}">
        <p14:creationId xmlns:p14="http://schemas.microsoft.com/office/powerpoint/2010/main" val="4659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03751" y="1933731"/>
            <a:ext cx="8259580" cy="33128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199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06286" y="653143"/>
            <a:ext cx="9419771" cy="18723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454400"/>
            <a:ext cx="9956800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	 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	বাংলা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	শব্দদূষণ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	গরু ডাকে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............ _শব্দদূষণ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	২৮/০২/২০১৯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6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438400" y="0"/>
            <a:ext cx="7082971" cy="1727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686" y="2554514"/>
            <a:ext cx="11306628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	 কবিতা শুনে মূল বিষয় ও ভাব অনুধাবন করতে পারবে।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	প্রমিত উচ্চারণে ও ছন্দ বজায় রেখে কবিতা আবৃতি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	কবিতা সাবলীলভাবে আবৃতি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	কবিতার বিষয়ের মূলভাব লিখতে 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261257"/>
            <a:ext cx="2235199" cy="3361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2" y="261257"/>
            <a:ext cx="5857875" cy="3238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6857" y="5355771"/>
            <a:ext cx="93472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আমারা কি দেখতে পাছি?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629" y="3759200"/>
            <a:ext cx="513805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7029" y="3759200"/>
            <a:ext cx="307702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সুকুমার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2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82057" y="2593814"/>
            <a:ext cx="8810171" cy="31350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057" y="1016000"/>
            <a:ext cx="8113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পড়বো </a:t>
            </a:r>
            <a:endParaRPr lang="en-GB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757715" y="428172"/>
            <a:ext cx="5544457" cy="11466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8" y="2057171"/>
            <a:ext cx="2786063" cy="3044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r="10619"/>
          <a:stretch/>
        </p:blipFill>
        <p:spPr>
          <a:xfrm>
            <a:off x="5196114" y="2057170"/>
            <a:ext cx="2656114" cy="3044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71" y="2057171"/>
            <a:ext cx="2656114" cy="3044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971" y="5101289"/>
            <a:ext cx="349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6629" y="5283200"/>
            <a:ext cx="298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22228" y="5245257"/>
            <a:ext cx="304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2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045029" y="580571"/>
            <a:ext cx="10319657" cy="12482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3" y="2950028"/>
            <a:ext cx="1784243" cy="2543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171" y="5791200"/>
            <a:ext cx="284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7943" y="2950028"/>
            <a:ext cx="8142514" cy="19389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প্রখ্যাত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ছাড়াকার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১৯৩৮ সালের ৫ই জানুয়ারি জন্মগ্রহন করেন।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শিশুসাহিত্যে বাংলা একাডেমি লাভ করেন।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257" y="1696199"/>
            <a:ext cx="2467429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44" y="3442685"/>
            <a:ext cx="209005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ফেরিঅলা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698171" y="130629"/>
            <a:ext cx="7489372" cy="8708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29" y="5399314"/>
            <a:ext cx="178525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57" y="1197655"/>
            <a:ext cx="2676525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37" y="3098799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37" y="5141927"/>
            <a:ext cx="2565520" cy="1558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211757" y="1696199"/>
            <a:ext cx="496388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 রাত, গভীর রাত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9600" y="3317052"/>
            <a:ext cx="6255657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রাস্তায় বা বাড়িতে বাড়িতে ঘুরে যারা জিনিসপত্র বিক্রি করেন।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8100" y="5430891"/>
            <a:ext cx="57912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 কোলাহলে শব্দদূষণ ঘটে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260</Words>
  <Application>Microsoft Office PowerPoint</Application>
  <PresentationFormat>Widescreen</PresentationFormat>
  <Paragraphs>82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PTI-GAIBANDHA</dc:creator>
  <cp:lastModifiedBy>PTI-PANCHAGARH-06</cp:lastModifiedBy>
  <cp:revision>125</cp:revision>
  <dcterms:created xsi:type="dcterms:W3CDTF">2019-02-23T04:42:12Z</dcterms:created>
  <dcterms:modified xsi:type="dcterms:W3CDTF">2019-03-02T05:04:00Z</dcterms:modified>
</cp:coreProperties>
</file>